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igs" ContentType="application/vnd.openxmlformats-package.digital-signature-origin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_xmlsignatures/sig1.xml" ContentType="application/vnd.openxmlformats-package.digital-signature-xmlsignatur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package/2006/relationships/digital-signature/origin" Target="_xmlsignatures/origin.sigs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F902A-561F-10D7-A57A-E7906D8E5C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77DB0A-BD53-8D9E-31C6-0951C74E1B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301BAE-32A3-1DC3-72D4-B4B2126E2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00DA-089C-485E-8CB2-CB8F797B7F48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159C9-0203-B876-EADB-36C8BF4FB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252EC-938B-3C0B-0C5E-7E2F7B8FC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CCB78-C8E0-4DF7-8174-6860148D6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201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B9B2C-6686-47B6-05A8-BFD30070D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8298D0-4572-8DDF-1FDD-97B734793B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44C9D-7A72-B1B6-BEC9-C17041B14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00DA-089C-485E-8CB2-CB8F797B7F48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407F7A-37BD-C8E1-2E8C-06E723E32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5C5C69-3F01-6C2A-315E-F8F72D972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CCB78-C8E0-4DF7-8174-6860148D6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589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F33C2E-0544-4A2C-BE21-B098A078FA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899ABE-82B0-9B00-D300-6B6319E097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7614E9-C79F-3015-6A59-F80203DAF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00DA-089C-485E-8CB2-CB8F797B7F48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68C92A-3527-7581-6C14-5673E44C0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6D6E0E-F032-EB00-F4F5-DCC396BF7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CCB78-C8E0-4DF7-8174-6860148D6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506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6FD9A-5422-F33F-2ADB-9DE0A6DE6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4DE5C7-7625-EEAA-A750-4122AFA22C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5F7C4D-B37C-7E4B-B5EA-8778421CA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00DA-089C-485E-8CB2-CB8F797B7F48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D766A-0C7D-8CC5-D284-C03EA7A84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E0FE1-0F4D-F7F6-A3A2-3833A52EF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CCB78-C8E0-4DF7-8174-6860148D6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387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66517-3EA4-A03A-447C-313734170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43E5FE-8B36-31CD-0A58-FFBD850EDA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910F24-22B1-5569-187E-B4D0788DF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00DA-089C-485E-8CB2-CB8F797B7F48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68E7D-34C0-F9BF-6796-EB7526CAC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85AD3E-D9CC-1E7C-82DB-814AFF294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CCB78-C8E0-4DF7-8174-6860148D6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576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67870-4481-9C0D-4552-F94DD1A4B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0A6B0D-C853-58A4-E00D-5DF75717AB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F8C036-D555-9766-AB5B-88029F720D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2AE748-A70D-B9D9-6923-CDB32E090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00DA-089C-485E-8CB2-CB8F797B7F48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DBB842-231C-34B0-7A23-6F550FC3F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499FC7-C926-6CA9-6822-49512A745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CCB78-C8E0-4DF7-8174-6860148D6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523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D0155-33C1-14C7-AC33-624758AE6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46FF1D-02DF-F68F-4245-A250BE46D2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FEF97C-D449-5B2D-10C9-16F3CDC640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3367A6-11D1-878C-C2BD-684DDF4906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C57EC8-6C96-5DC9-488D-045FF0567B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830ED8-6DAD-9928-4F39-4D5CE1996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00DA-089C-485E-8CB2-CB8F797B7F48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C69F99-59E8-F8CA-53A1-045C79D14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2DEF6A-77DD-6CF9-A27F-BA17796FF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CCB78-C8E0-4DF7-8174-6860148D6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83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8D6AA-4068-5E64-0AA9-C547D8384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42E519-A39A-46E9-358E-80AAA1638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00DA-089C-485E-8CB2-CB8F797B7F48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61BC6D-E1E9-6086-E282-2E4BB7743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BCD2DC-4210-1AB9-E3B8-E6C6567D4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CCB78-C8E0-4DF7-8174-6860148D6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964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F68E7F-B51E-9CCE-20BE-4872C3E0A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00DA-089C-485E-8CB2-CB8F797B7F48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343217-574C-5D27-8AA1-EC72F5C70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3218B7-1490-0CE6-0AEE-60255D338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CCB78-C8E0-4DF7-8174-6860148D6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000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C66C6-A935-2601-113E-D6782784F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B90FC5-E700-CF16-43CF-B7E6B504E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EDC8A0-A239-59C3-5812-DFE8F8C27C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0D6498-95D2-2D5A-6C6E-12A1218C2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00DA-089C-485E-8CB2-CB8F797B7F48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94468F-6265-88D3-8998-F5AFF4A95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A683DA-33E3-CE4B-3FF1-A158C8555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CCB78-C8E0-4DF7-8174-6860148D6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132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F081B-D6C4-9DA2-6D00-8EAD658CD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3A103C-BC9E-F551-674C-2C5BA13C92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29119-77FE-4E4F-F021-CD1D6EFC36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CBBE03-BFB3-2243-61C2-8EB7D98CF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00DA-089C-485E-8CB2-CB8F797B7F48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394F29-89DA-6680-9D24-AA59C35A3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B81541-26FF-4CB7-AFF9-51BC15788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CCB78-C8E0-4DF7-8174-6860148D6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836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1F34F3-0A85-9469-70FD-8D54004A0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963CBD-C138-1849-78CD-87B07BFEFC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BA98AE-F857-1F31-8AC4-D3B07E1C73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300DA-089C-485E-8CB2-CB8F797B7F48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C514B4-F62D-7B32-CF09-346DDD1683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E77D24-AC5A-B0CD-5423-0F20665002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CCB78-C8E0-4DF7-8174-6860148D6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78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service@MSO-dlx.com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CE696E-A21A-9CA1-5F89-DED5845370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0735" y="4977854"/>
            <a:ext cx="10975649" cy="1655762"/>
          </a:xfrm>
        </p:spPr>
        <p:txBody>
          <a:bodyPr>
            <a:noAutofit/>
          </a:bodyPr>
          <a:lstStyle/>
          <a:p>
            <a:pPr algn="l"/>
            <a:r>
              <a:rPr lang="en-GB" sz="1050" b="1" dirty="0"/>
              <a:t>MD5</a:t>
            </a:r>
            <a:br>
              <a:rPr lang="en-GB" sz="1050" dirty="0"/>
            </a:br>
            <a:r>
              <a:rPr lang="en-GB" sz="1050" dirty="0"/>
              <a:t>0ff2f312b039fa58480a776f36ca3870 *MSO-dlx_Tools-PPT.ppam</a:t>
            </a:r>
            <a:br>
              <a:rPr lang="en-GB" sz="1050" dirty="0"/>
            </a:br>
            <a:r>
              <a:rPr lang="en-GB" sz="1050" dirty="0"/>
              <a:t>3a40339d110175dd811b4ea451b44030 *MSO-dlx_Tools-PPT_MarkupWorkflow.ppam</a:t>
            </a:r>
            <a:br>
              <a:rPr lang="en-GB" sz="1050" dirty="0"/>
            </a:br>
            <a:r>
              <a:rPr lang="en-GB" sz="1050" dirty="0"/>
              <a:t>5509afb6ea19d2540b19342c58031364 *MSO-dlx_Tools-PPT_MasterFileTools-01.ppam</a:t>
            </a:r>
            <a:br>
              <a:rPr lang="en-GB" sz="1050" dirty="0"/>
            </a:br>
            <a:r>
              <a:rPr lang="en-GB" sz="1050" dirty="0"/>
              <a:t>ad266bc1b47a2a02fb2202c8a226184c *MSO-dlx_Tools-PPT_ShapeTools-01.ppam</a:t>
            </a:r>
            <a:br>
              <a:rPr lang="en-GB" sz="1050" dirty="0"/>
            </a:br>
            <a:r>
              <a:rPr lang="en-GB" sz="1050" dirty="0"/>
              <a:t>12273a74675879eda557033250df3774 *MSO-dlx_Tools-PPT_TableTools-01.ppam</a:t>
            </a:r>
            <a:br>
              <a:rPr lang="en-GB" sz="1050" dirty="0"/>
            </a:br>
            <a:br>
              <a:rPr lang="en-GB" sz="1050" dirty="0"/>
            </a:br>
            <a:r>
              <a:rPr lang="en-GB" sz="1050" b="1" dirty="0"/>
              <a:t>SHA1</a:t>
            </a:r>
            <a:br>
              <a:rPr lang="en-GB" sz="1050" b="1" dirty="0"/>
            </a:br>
            <a:r>
              <a:rPr lang="en-GB" sz="1050" dirty="0"/>
              <a:t>291667caa9b03b1bb8483131e861978dcec321c9 *MSO-dlx_Tools-PPT.ppam</a:t>
            </a:r>
            <a:br>
              <a:rPr lang="en-GB" sz="1050" dirty="0"/>
            </a:br>
            <a:r>
              <a:rPr lang="en-GB" sz="1050" dirty="0"/>
              <a:t>dceb39a1191c4930cdbfb3a079fba9db2bce2f04 *MSO-dlx_Tools-PPT_MarkupWorkflow.ppam</a:t>
            </a:r>
            <a:br>
              <a:rPr lang="en-GB" sz="1050" dirty="0"/>
            </a:br>
            <a:r>
              <a:rPr lang="en-GB" sz="1050" dirty="0"/>
              <a:t>920cf9e3680f8b6007bf4b4fe4a3286a04ae98e8 *MSO-dlx_Tools-PPT_MasterFileTools-01.ppam</a:t>
            </a:r>
            <a:br>
              <a:rPr lang="en-GB" sz="1050" dirty="0"/>
            </a:br>
            <a:r>
              <a:rPr lang="en-GB" sz="1050" dirty="0"/>
              <a:t>3204abecb3dffaff8b58502e94e63bfa62c09e25 *MSO-dlx_Tools-PPT_ShapeTools-01.ppam</a:t>
            </a:r>
            <a:br>
              <a:rPr lang="en-GB" sz="1050" dirty="0"/>
            </a:br>
            <a:r>
              <a:rPr lang="en-GB" sz="1050" dirty="0"/>
              <a:t>73631191c4ec570d2e462b3ad4332685d520fc46 *MSO-dlx_Tools-PPT_TableTools-01.ppam</a:t>
            </a:r>
            <a:br>
              <a:rPr lang="en-GB" sz="1050" dirty="0"/>
            </a:br>
            <a:br>
              <a:rPr lang="en-GB" sz="1050" dirty="0"/>
            </a:br>
            <a:r>
              <a:rPr lang="en-US" sz="1050" b="1" dirty="0"/>
              <a:t>SHA256</a:t>
            </a:r>
            <a:br>
              <a:rPr lang="en-US" sz="1050" b="1" dirty="0"/>
            </a:br>
            <a:r>
              <a:rPr lang="en-US" sz="1050" dirty="0"/>
              <a:t>fd9b1b32820163e6d28a7f85822457a27c13350ab2269981931a856bbe58baff *MSO-dlx_Tools-PPT.ppam</a:t>
            </a:r>
            <a:br>
              <a:rPr lang="en-US" sz="1050" dirty="0"/>
            </a:br>
            <a:r>
              <a:rPr lang="en-US" sz="1050" dirty="0"/>
              <a:t>b4cc958d45ffbc5c03780291c3a0853768c90672671fb02c27df868720be0b8e *MSO-dlx_Tools-PPT_MarkupWorkflow.ppam</a:t>
            </a:r>
            <a:br>
              <a:rPr lang="en-US" sz="1050" dirty="0"/>
            </a:br>
            <a:r>
              <a:rPr lang="en-GB" sz="1050" dirty="0"/>
              <a:t>72360a0b82b7a3655823434e55754b545ef1e4cb11bd7867ee65b893d9534662 *MSO-dlx_Tools-PPT_MasterFileTools-01.ppam</a:t>
            </a:r>
            <a:br>
              <a:rPr lang="en-GB" sz="1050" dirty="0"/>
            </a:br>
            <a:r>
              <a:rPr lang="en-GB" sz="1050" dirty="0"/>
              <a:t>616d9c573de99fd529ec23e620ac4df575c0c44d209659148f2dca6d98f3a734 *MSO-dlx_Tools-PPT_ShapeTools-01.ppam</a:t>
            </a:r>
            <a:br>
              <a:rPr lang="en-GB" sz="1050" dirty="0"/>
            </a:br>
            <a:r>
              <a:rPr lang="en-GB" sz="1050" dirty="0"/>
              <a:t>e63d9b11e26c44321d58cbeb3105582dea4a36fb67fe0d2a75be2e4e274ce9b0 *MSO-dlx_Tools-PPT_TableTools-01.ppam</a:t>
            </a:r>
            <a:endParaRPr lang="en-US" sz="105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C6BDA0-6CAE-EA95-71DD-E1E1CC35D3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127" y="1827300"/>
            <a:ext cx="9144000" cy="1655762"/>
          </a:xfrm>
        </p:spPr>
        <p:txBody>
          <a:bodyPr/>
          <a:lstStyle/>
          <a:p>
            <a:pPr algn="l"/>
            <a:r>
              <a:rPr lang="en-US" dirty="0">
                <a:hlinkClick r:id="rId2"/>
              </a:rPr>
              <a:t>service@MSO-dlx.com</a:t>
            </a:r>
            <a:endParaRPr lang="en-US" dirty="0"/>
          </a:p>
          <a:p>
            <a:pPr algn="l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2A51AC-DC73-B561-FF6C-93483E116E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0912" y="1401472"/>
            <a:ext cx="2971088" cy="313881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806503-5084-AA16-5246-95358C80C7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1368" y="1401473"/>
            <a:ext cx="2971088" cy="31388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8489AB1-A48C-5893-027D-51B5E273D6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24384"/>
            <a:ext cx="12192000" cy="1165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990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60169-13FB-4ACB-ADDA-752B8D82B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D61A4D-1B5E-4F94-D5E9-F99FAA773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5D0EE2-AC1C-B0F8-26D4-148539FE47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0858" y="1430144"/>
            <a:ext cx="4016878" cy="504246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C7291BE-6904-FF4D-AC28-E2319F9B9A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7043" y="1430144"/>
            <a:ext cx="2988907" cy="2545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354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8C41E-788B-AAE7-DC1A-B6807FF3F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891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INSTALLATION</a:t>
            </a:r>
            <a:br>
              <a:rPr lang="en-US" sz="3600" dirty="0"/>
            </a:br>
            <a:r>
              <a:rPr lang="en-US" sz="3600" dirty="0"/>
              <a:t>File &gt; Options &gt; Add-ins &gt; PowerPoint Add-ins :: Go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866C64-AC9B-B51D-D27E-7E30084530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9790"/>
            <a:ext cx="10515600" cy="4351338"/>
          </a:xfrm>
        </p:spPr>
        <p:txBody>
          <a:bodyPr/>
          <a:lstStyle/>
          <a:p>
            <a:r>
              <a:rPr lang="en-US" dirty="0"/>
              <a:t>Add New -&gt; the MSO-dlx_Tools-PPT.ppam only</a:t>
            </a:r>
          </a:p>
          <a:p>
            <a:r>
              <a:rPr lang="en-US" dirty="0"/>
              <a:t>The other </a:t>
            </a:r>
            <a:r>
              <a:rPr lang="en-US" dirty="0" err="1"/>
              <a:t>addins</a:t>
            </a:r>
            <a:r>
              <a:rPr lang="en-US" dirty="0"/>
              <a:t> are loaded as needed by the MSO-dlx_Tools-PPT.ppam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4109A0-1364-C73D-81A8-F13BBC432A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477" y="2307363"/>
            <a:ext cx="5541406" cy="45188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F020C3B-BD8F-C20B-9847-DC2D1A1CE0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1636" y="3270814"/>
            <a:ext cx="3676650" cy="340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665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68E105-2323-F0E2-D472-81B23C268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Signatur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0FD3B9F-DB30-EA4B-8FAD-D1F72F3B4A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6152C2C-8093-C69F-F73F-460EA371A5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8292229" cy="491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672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68E105-2323-F0E2-D472-81B23C268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0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INSTALLATION</a:t>
            </a:r>
            <a:br>
              <a:rPr lang="en-US" sz="3600" dirty="0"/>
            </a:br>
            <a:r>
              <a:rPr lang="en-US" sz="3600" dirty="0" err="1"/>
              <a:t>Datei</a:t>
            </a:r>
            <a:r>
              <a:rPr lang="en-US" sz="3600" dirty="0"/>
              <a:t> &gt; </a:t>
            </a:r>
            <a:r>
              <a:rPr lang="en-US" sz="3600" dirty="0" err="1"/>
              <a:t>Optionen</a:t>
            </a:r>
            <a:r>
              <a:rPr lang="en-US" sz="3600" dirty="0"/>
              <a:t> &gt; </a:t>
            </a:r>
            <a:r>
              <a:rPr lang="en-US" sz="3600" dirty="0" err="1"/>
              <a:t>Addins</a:t>
            </a:r>
            <a:r>
              <a:rPr lang="en-US" sz="3600" dirty="0"/>
              <a:t> &gt; PowerPoint </a:t>
            </a:r>
            <a:r>
              <a:rPr lang="en-US" sz="3600" dirty="0" err="1"/>
              <a:t>Addins</a:t>
            </a:r>
            <a:r>
              <a:rPr lang="en-US" sz="3600" dirty="0"/>
              <a:t> :: Los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0FD3B9F-DB30-EA4B-8FAD-D1F72F3B4A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9790"/>
            <a:ext cx="10515600" cy="4351338"/>
          </a:xfrm>
        </p:spPr>
        <p:txBody>
          <a:bodyPr/>
          <a:lstStyle/>
          <a:p>
            <a:r>
              <a:rPr lang="en-US" dirty="0"/>
              <a:t>Neu </a:t>
            </a:r>
            <a:r>
              <a:rPr lang="en-US" dirty="0" err="1"/>
              <a:t>hinzufügen</a:t>
            </a:r>
            <a:r>
              <a:rPr lang="en-US" dirty="0"/>
              <a:t> &lt;- </a:t>
            </a:r>
            <a:r>
              <a:rPr lang="en-US" dirty="0" err="1"/>
              <a:t>nur</a:t>
            </a:r>
            <a:r>
              <a:rPr lang="en-US" dirty="0"/>
              <a:t> die MSO-dlx_Tools-PPT.ppam, die </a:t>
            </a:r>
            <a:r>
              <a:rPr lang="en-US" dirty="0" err="1"/>
              <a:t>anderen</a:t>
            </a:r>
            <a:r>
              <a:rPr lang="en-US" dirty="0"/>
              <a:t> </a:t>
            </a:r>
            <a:r>
              <a:rPr lang="en-US" dirty="0" err="1"/>
              <a:t>werden</a:t>
            </a:r>
            <a:r>
              <a:rPr lang="en-US" dirty="0"/>
              <a:t> </a:t>
            </a:r>
            <a:r>
              <a:rPr lang="en-US" dirty="0" err="1"/>
              <a:t>bei</a:t>
            </a:r>
            <a:r>
              <a:rPr lang="en-US" dirty="0"/>
              <a:t> </a:t>
            </a:r>
            <a:r>
              <a:rPr lang="en-US" dirty="0" err="1"/>
              <a:t>Bedarf</a:t>
            </a:r>
            <a:r>
              <a:rPr lang="en-US" dirty="0"/>
              <a:t> von </a:t>
            </a:r>
            <a:r>
              <a:rPr lang="en-US" dirty="0" err="1"/>
              <a:t>dieser</a:t>
            </a:r>
            <a:r>
              <a:rPr lang="en-US" dirty="0"/>
              <a:t> </a:t>
            </a:r>
            <a:r>
              <a:rPr lang="en-US" dirty="0" err="1"/>
              <a:t>geladen</a:t>
            </a:r>
            <a:endParaRPr lang="en-US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A44DF53-12C2-4306-0753-DE91EC0521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206" y="2221279"/>
            <a:ext cx="6430490" cy="4636722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CB38AE91-5EB7-96E7-77EF-01781874D3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5738" y="3048007"/>
            <a:ext cx="3315769" cy="307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323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_xmlsignatures/_rels/origin.sigs.rels><?xml version="1.0" encoding="UTF-8" standalone="yes"?>
<Relationships xmlns="http://schemas.openxmlformats.org/package/2006/relationships"><Relationship Id="rId1" Type="http://schemas.openxmlformats.org/package/2006/relationships/digital-signature/signature" Target="sig1.xml"/></Relationships>
</file>

<file path=_xmlsignatures/sig1.xml><?xml version="1.0" encoding="utf-8"?>
<Signature xmlns="http://www.w3.org/2000/09/xmldsig#" Id="idPackageSignature">
  <SignedInfo>
    <CanonicalizationMethod Algorithm="http://www.w3.org/TR/2001/REC-xml-c14n-20010315"/>
    <SignatureMethod Algorithm="http://www.w3.org/2001/04/xmldsig-more#rsa-sha256"/>
    <Reference Type="http://www.w3.org/2000/09/xmldsig#Object" URI="#idPackageObject">
      <DigestMethod Algorithm="http://www.w3.org/2001/04/xmlenc#sha256"/>
      <DigestValue>guPPnFG46lxuPdIo1h6uCtZs8Chraa2N1DO7umVe9F4=</DigestValue>
    </Reference>
    <Reference Type="http://www.w3.org/2000/09/xmldsig#Object" URI="#idOfficeObject">
      <DigestMethod Algorithm="http://www.w3.org/2001/04/xmlenc#sha256"/>
      <DigestValue>u6CDbv8X1lD4vVEJkn5WjJ4m7gcpcieqeT9EwYOm6A4=</DigestValue>
    </Reference>
    <Reference Type="http://uri.etsi.org/01903#SignedProperties" URI="#idSignedProperties">
      <Transforms>
        <Transform Algorithm="http://www.w3.org/TR/2001/REC-xml-c14n-20010315"/>
      </Transforms>
      <DigestMethod Algorithm="http://www.w3.org/2001/04/xmlenc#sha256"/>
      <DigestValue>JtLR9GFvsKDOWxQ9qeliQvNkiL4TRZ3VyA4Yx4rntps=</DigestValue>
    </Reference>
  </SignedInfo>
  <SignatureValue>dvXzFbw7bxDI1l9cY2Bg3S8HR+ohVS5+deqRQmaBLLiwrz2c/VMsr/Jn8Cwd4Bm9L4IPz70bpNYo
+wjVAbZvn6JxDAjpta5ubB+o0w1n8yCfw1zUIo4kiuKl+oVwuk2XQEkVGS/tnmMgd5BCshMoqqcd
sGpKfzelfsBD3b1VQQDVtyi/mWnIs/j2zGwP3rRiDtiqzEKJQU0l2utadI7NfqCUYKp8HbeEMb+i
1B2eWvrj/w1JHgs19lfNpZvIqzVv9v33YEh4Nm467+gT8+2SBM0ufUUMZSG+yt38PJUMrp1ABXTk
igZ051CZErF+lSHmkKNJ6iVfjwcS9nedFmdRv6dvwSOARkGbdwBR9GL6fJKCei+tdGTXVBMOez7/
BO76N2eleMSb4mcS681HjEXMJT4s/sxrjChuIRGg+tJ/SGq1KvkoESX8CJV3X/0IGH+0FeoLa62c
/VKDZv4LgmtQjkWf83fABMo32CYuiE7W4CcBXoIGahHK4ppLrrE3qszoct/qR5odmREW/hPGThY4
faCV8DFIlr2J9q+GgcPwOiNabbs5g7s5gx636s/DLFVOqx2fAGSFElyfayL44/5UyJYowbwlLKx9
CPTMmSoi2azXBunbc5XtFRYtg4haFpisbLs3CJuefeAjMTjbNnFNXviEXeB3iWD7JJfKvy5k0J8=
</SignatureValue>
  <KeyInfo>
    <X509Data>
      <X509Certificate>MIIGOjCCBSKgAwIBAgIRAMrRiO0niC/uuPkwKyuAZL4wDQYJKoZIhvcNAQELBQAwfDELMAkGA1UEBhMCR0IxGzAZBgNVBAgTEkdyZWF0ZXIgTWFuY2hlc3RlcjEQMA4GA1UEBxMHU2FsZm9yZDEYMBYGA1UEChMPU2VjdGlnbyBMaW1pdGVkMSQwIgYDVQQDExtTZWN0aWdvIFJTQSBDb2RlIFNpZ25pbmcgQ0EwHhcNMjAwOTI0MDAwMDAwWhcNMjMxMjIzMjM1OTU5WjB4MQswCQYDVQQGEwJERTEOMAwGA1UEEQwFNjE0NDAxEjAQBgNVBAcMCU9iZXJ1cnNlbDEXMBUGA1UECQwOU3VkZXRlbnN0ci4gMjAxFTATBgNVBAoMDFZvbGtlciBGcmFuazEVMBMGA1UEAwwMVm9sa2VyIEZyYW5rMIICIjANBgkqhkiG9w0BAQEFAAOCAg8AMIICCgKCAgEAwCENaItph2ugQZXNPfvrHUyieB4u6xrSkTo8rQHHROKAlT1pFFRsn3aIlLI7q9X/vhhnl5hinXPyPan25LLqvcFHIZtkiZP93tfnr5COV7qJLXOQi553p/D5HEsem8fGF/Kgs6C+QEDCXD5yciIVYTq/fNGnWfM0KY8c73XVwjKepbQZlsITBc3pQCbBBL9jICj181rbdaHsFNywAZ10xEJRxQ9e7TJSWSRZoIEoTj77+zSSrOUlbo5jx+n/wHmd5clqqC7rAHnoDyi2cKPUQF8ivb0Q3LoOy1L46QnIzjm+42EIEBO6aFTLZREeo7NevDNFMQbF1CYMsFJRlFQX5sL5ukvwPBDBN/g/wZT735r/8OfLCa9UiqjMSyunMF4+cfDsbw8+a/7lxyo29saFlq+qhNACkOkeGETXtlvUHuW6xrgLEBPvc9qPMRoceiX3nHgklTm1OhoN8F6fZQHpD5Hck2ALM8OBWQH8zn4w3wi5w7FY7h4bpeQefzDJMhFhegTBwH3USSV2oMStXGI7dtwDtsF53une/sUvyFfAlDbM+m9dJRuEAym3tP6mNUxWivbWneVhe7WXf3Xd0vQM4yheetvBGIJgxEc6utjKvqbVN/HLJHr76tut5aQUJ+Hmy6CKnreSDiowoAtMAGZd5Y90ls/kKkoPkGeODhvXHukCAwEAAaOCAbkwggG1MB8GA1UdIwQYMBaAFA7hOqhTOjHVir7Bu61nGgOFrTQOMB0GA1UdDgQWBBSarvObuIT07kOxcSP52KmPjC+w8jAOBgNVHQ8BAf8EBAMCB4AwDAYDVR0TAQH/BAIwADATBgNVHSUEDDAKBggrBgEFBQcDAzARBglghkgBhvhCAQEEBAMCBBAwSgYDVR0gBEMwQTA1BgwrBgEEAbIxAQIBAwIwJTAjBggrBgEFBQcCARYXaHR0cHM6Ly9zZWN0aWdvLmNvbS9DUFMwCAYGZ4EMAQQBMEMGA1UdHwQ8MDowOKA2oDSGMmh0dHA6Ly9jcmwuc2VjdGlnby5jb20vU2VjdGlnb1JTQUNvZGVTaWduaW5nQ0EuY3JsMHMGCCsGAQUFBwEBBGcwZTA+BggrBgEFBQcwAoYyaHR0cDovL2NydC5zZWN0aWdvLmNvbS9TZWN0aWdvUlNBQ29kZVNpZ25pbmdDQS5jcnQwIwYIKwYBBQUHMAGGF2h0dHA6Ly9vY3NwLnNlY3RpZ28uY29tMCcGA1UdEQQgMB6BHFZvbGtlci5GcmFua0BDb21tQ29uc3VsdC5jb20wDQYJKoZIhvcNAQELBQADggEBAG8cC9KpncmBHkKSZQgH2liDN3ol5753RI8Bi4Uvhhv1m1WgnU/HX4eMqfHpYlG6zX1AIciOcoJO7S23bu6q+VO7jDe8btBVqVIMFy3/O5rlFcfa5wVjrwanTGA7112RXqjeRLCGXOBgln+/xpWfZDBBdYTZsSq+uIrlihwy/MVH16eA3m+p2HAQaXrNFfxTCHaxnxwyIDpUgHKHMY/NXOYTf3yT/uQyme7Mta92+L2hBDAqMwnsgZC8sS1zKiAbrs5VeVcKfca1CopuIpLTooWeByBRB2I6wheoSEEUzUwX5x42BuLHnhXkw50jWPZZLnqtGqYXttkCO+ES2ZY5EYY=</X509Certificate>
    </X509Data>
  </KeyInfo>
  <Object Id="idPackageObject">
    <Manifest>
      <Reference URI="/_rels/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ZA0yc/xO3JTsFCHnkGRYT0tE9b7806O9EDnxF1WjyYo=</DigestValue>
      </Reference>
      <Reference URI="/ppt/_rels/presentation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  <mdssi:RelationshipReference xmlns:mdssi="http://schemas.openxmlformats.org/package/2006/digital-signature" SourceId="rId6"/>
            <mdssi:RelationshipReference xmlns:mdssi="http://schemas.openxmlformats.org/package/2006/digital-signature" SourceId="rId5"/>
            <mdssi:RelationshipReference xmlns:mdssi="http://schemas.openxmlformats.org/package/2006/digital-signature" SourceId="rId10"/>
            <mdssi:RelationshipReference xmlns:mdssi="http://schemas.openxmlformats.org/package/2006/digital-signature" SourceId="rId4"/>
            <mdssi:RelationshipReference xmlns:mdssi="http://schemas.openxmlformats.org/package/2006/digital-signature" SourceId="rId9"/>
            <mdssi:RelationshipReference xmlns:mdssi="http://schemas.openxmlformats.org/package/2006/digital-signature" SourceId="rId8"/>
            <mdssi:RelationshipReference xmlns:mdssi="http://schemas.openxmlformats.org/package/2006/digital-signature" SourceId="rId3"/>
            <mdssi:RelationshipReference xmlns:mdssi="http://schemas.openxmlformats.org/package/2006/digital-signature" SourceId="rId7"/>
          </Transform>
          <Transform Algorithm="http://www.w3.org/TR/2001/REC-xml-c14n-20010315"/>
        </Transforms>
        <DigestMethod Algorithm="http://www.w3.org/2001/04/xmlenc#sha256"/>
        <DigestValue>F8go2aQ2R39pxvSrnBVWNPQ0FuhBBJD/T6hw7d5gnMg=</DigestValue>
      </Reference>
      <Reference URI="/ppt/media/image1.png?ContentType=image/png">
        <DigestMethod Algorithm="http://www.w3.org/2001/04/xmlenc#sha256"/>
        <DigestValue>LcFmebwBXIIb5KI+T/+DECxgjkqdsmb6JH9X3nZevhs=</DigestValue>
      </Reference>
      <Reference URI="/ppt/media/image10.png?ContentType=image/png">
        <DigestMethod Algorithm="http://www.w3.org/2001/04/xmlenc#sha256"/>
        <DigestValue>Do5iwujcAAS7bVTyXPwrBSQpSyAEFe7SO0dWX5z0Mj0=</DigestValue>
      </Reference>
      <Reference URI="/ppt/media/image2.png?ContentType=image/png">
        <DigestMethod Algorithm="http://www.w3.org/2001/04/xmlenc#sha256"/>
        <DigestValue>h7z0pTxOqXvVzoMVh6fwgv0KBzSX3yn852+HnQ8ifBA=</DigestValue>
      </Reference>
      <Reference URI="/ppt/media/image3.png?ContentType=image/png">
        <DigestMethod Algorithm="http://www.w3.org/2001/04/xmlenc#sha256"/>
        <DigestValue>d2HUTw6JRI0GSJD9olYG0d0oaIKlBX1FNgSrhHLtQK4=</DigestValue>
      </Reference>
      <Reference URI="/ppt/media/image4.png?ContentType=image/png">
        <DigestMethod Algorithm="http://www.w3.org/2001/04/xmlenc#sha256"/>
        <DigestValue>ofHlSKUcsDZRPEXuyb4e1dxsSd2n3uUCp/g0rG7aoJE=</DigestValue>
      </Reference>
      <Reference URI="/ppt/media/image5.png?ContentType=image/png">
        <DigestMethod Algorithm="http://www.w3.org/2001/04/xmlenc#sha256"/>
        <DigestValue>9nw9HLqNhTE8peTtuTCTsmMNgxWiuq8utqQk5N5afZA=</DigestValue>
      </Reference>
      <Reference URI="/ppt/media/image6.png?ContentType=image/png">
        <DigestMethod Algorithm="http://www.w3.org/2001/04/xmlenc#sha256"/>
        <DigestValue>rTxdZJfHCNW+WfTG8HmEL/Ove5lTH6nR0pbrK79AfAY=</DigestValue>
      </Reference>
      <Reference URI="/ppt/media/image7.png?ContentType=image/png">
        <DigestMethod Algorithm="http://www.w3.org/2001/04/xmlenc#sha256"/>
        <DigestValue>Hzi8noGBsMDEm3fUM586JLcgHTenAmsK5EGC2sNoSqs=</DigestValue>
      </Reference>
      <Reference URI="/ppt/media/image8.png?ContentType=image/png">
        <DigestMethod Algorithm="http://www.w3.org/2001/04/xmlenc#sha256"/>
        <DigestValue>TYBFXGCFMkXaMcf5Q30OcuCEWgDSGEEdx4bNPzL5/6A=</DigestValue>
      </Reference>
      <Reference URI="/ppt/media/image9.png?ContentType=image/png">
        <DigestMethod Algorithm="http://www.w3.org/2001/04/xmlenc#sha256"/>
        <DigestValue>WzqQ4mvJ1KWV0GbcMkMNifBWUBek2K5dXnqANp6+TnA=</DigestValue>
      </Reference>
      <Reference URI="/ppt/presentation.xml?ContentType=application/vnd.openxmlformats-officedocument.presentationml.presentation.main+xml">
        <DigestMethod Algorithm="http://www.w3.org/2001/04/xmlenc#sha256"/>
        <DigestValue>LHIC7/L/lSxSJycVbcZnMXzTlV9sEM5szRqTsL3tqAI=</DigestValue>
      </Reference>
      <Reference URI="/ppt/presProps.xml?ContentType=application/vnd.openxmlformats-officedocument.presentationml.presProps+xml">
        <DigestMethod Algorithm="http://www.w3.org/2001/04/xmlenc#sha256"/>
        <DigestValue>zRLSKsmjgl/2dypwfNHmf5zibrKq8xYCNGmhawKFL4U=</DigestValue>
      </Reference>
      <Reference URI="/ppt/slideLayouts/_rels/slideLayout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10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1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2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3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4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5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6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7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8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9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slideLayout1.xml?ContentType=application/vnd.openxmlformats-officedocument.presentationml.slideLayout+xml">
        <DigestMethod Algorithm="http://www.w3.org/2001/04/xmlenc#sha256"/>
        <DigestValue>BCBJH36ruTM2UIMTKMRphUO1iEr5rStgxf1/8a717So=</DigestValue>
      </Reference>
      <Reference URI="/ppt/slideLayouts/slideLayout10.xml?ContentType=application/vnd.openxmlformats-officedocument.presentationml.slideLayout+xml">
        <DigestMethod Algorithm="http://www.w3.org/2001/04/xmlenc#sha256"/>
        <DigestValue>+DRNe5MU0hMbX8qQfFSRqTWxYA4algSDEzBlYw/XdIg=</DigestValue>
      </Reference>
      <Reference URI="/ppt/slideLayouts/slideLayout11.xml?ContentType=application/vnd.openxmlformats-officedocument.presentationml.slideLayout+xml">
        <DigestMethod Algorithm="http://www.w3.org/2001/04/xmlenc#sha256"/>
        <DigestValue>lVQ37CFaJcWWMaqh3tBnXgntQ6yJZiNOnQ/AZmoJFKE=</DigestValue>
      </Reference>
      <Reference URI="/ppt/slideLayouts/slideLayout2.xml?ContentType=application/vnd.openxmlformats-officedocument.presentationml.slideLayout+xml">
        <DigestMethod Algorithm="http://www.w3.org/2001/04/xmlenc#sha256"/>
        <DigestValue>UxhHH554XwhoABYTRz86BHo67ZcByTDpicBS7oduEdo=</DigestValue>
      </Reference>
      <Reference URI="/ppt/slideLayouts/slideLayout3.xml?ContentType=application/vnd.openxmlformats-officedocument.presentationml.slideLayout+xml">
        <DigestMethod Algorithm="http://www.w3.org/2001/04/xmlenc#sha256"/>
        <DigestValue>uq4o849DnCxGqZlmSroDSVHC+OnLp0iQx2mpVXjVPwc=</DigestValue>
      </Reference>
      <Reference URI="/ppt/slideLayouts/slideLayout4.xml?ContentType=application/vnd.openxmlformats-officedocument.presentationml.slideLayout+xml">
        <DigestMethod Algorithm="http://www.w3.org/2001/04/xmlenc#sha256"/>
        <DigestValue>UJC8EZXHPQ/S31TpOfF2ANc7ahwrKH2vwQe8lc4oaAA=</DigestValue>
      </Reference>
      <Reference URI="/ppt/slideLayouts/slideLayout5.xml?ContentType=application/vnd.openxmlformats-officedocument.presentationml.slideLayout+xml">
        <DigestMethod Algorithm="http://www.w3.org/2001/04/xmlenc#sha256"/>
        <DigestValue>U0cv3+PNZEMfH6+UDLFFFHhqTVbj8BFIKOpT9jWljOI=</DigestValue>
      </Reference>
      <Reference URI="/ppt/slideLayouts/slideLayout6.xml?ContentType=application/vnd.openxmlformats-officedocument.presentationml.slideLayout+xml">
        <DigestMethod Algorithm="http://www.w3.org/2001/04/xmlenc#sha256"/>
        <DigestValue>j/MJuQQd6/yjwwaBFCzM+p+FLPxLdDYAzv23aYYQwZg=</DigestValue>
      </Reference>
      <Reference URI="/ppt/slideLayouts/slideLayout7.xml?ContentType=application/vnd.openxmlformats-officedocument.presentationml.slideLayout+xml">
        <DigestMethod Algorithm="http://www.w3.org/2001/04/xmlenc#sha256"/>
        <DigestValue>+dRgQPJTTEKDO1LjS2B3UHHLh7wm2c6ZysWH3pUg/tw=</DigestValue>
      </Reference>
      <Reference URI="/ppt/slideLayouts/slideLayout8.xml?ContentType=application/vnd.openxmlformats-officedocument.presentationml.slideLayout+xml">
        <DigestMethod Algorithm="http://www.w3.org/2001/04/xmlenc#sha256"/>
        <DigestValue>w2qPpGFCgTY5PmQkIIngAzOa96p2Io1ficTUOX5mbBo=</DigestValue>
      </Reference>
      <Reference URI="/ppt/slideLayouts/slideLayout9.xml?ContentType=application/vnd.openxmlformats-officedocument.presentationml.slideLayout+xml">
        <DigestMethod Algorithm="http://www.w3.org/2001/04/xmlenc#sha256"/>
        <DigestValue>tWAmC7vktal4I8SDsvzT/SBvR2Dv9b+Ny/k4y3VRl5o=</DigestValue>
      </Reference>
      <Reference URI="/ppt/slideMasters/_rels/slideMaster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2"/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  <mdssi:RelationshipReference xmlns:mdssi="http://schemas.openxmlformats.org/package/2006/digital-signature" SourceId="rId6"/>
            <mdssi:RelationshipReference xmlns:mdssi="http://schemas.openxmlformats.org/package/2006/digital-signature" SourceId="rId11"/>
            <mdssi:RelationshipReference xmlns:mdssi="http://schemas.openxmlformats.org/package/2006/digital-signature" SourceId="rId5"/>
            <mdssi:RelationshipReference xmlns:mdssi="http://schemas.openxmlformats.org/package/2006/digital-signature" SourceId="rId10"/>
            <mdssi:RelationshipReference xmlns:mdssi="http://schemas.openxmlformats.org/package/2006/digital-signature" SourceId="rId4"/>
            <mdssi:RelationshipReference xmlns:mdssi="http://schemas.openxmlformats.org/package/2006/digital-signature" SourceId="rId9"/>
            <mdssi:RelationshipReference xmlns:mdssi="http://schemas.openxmlformats.org/package/2006/digital-signature" SourceId="rId8"/>
            <mdssi:RelationshipReference xmlns:mdssi="http://schemas.openxmlformats.org/package/2006/digital-signature" SourceId="rId3"/>
            <mdssi:RelationshipReference xmlns:mdssi="http://schemas.openxmlformats.org/package/2006/digital-signature" SourceId="rId7"/>
          </Transform>
          <Transform Algorithm="http://www.w3.org/TR/2001/REC-xml-c14n-20010315"/>
        </Transforms>
        <DigestMethod Algorithm="http://www.w3.org/2001/04/xmlenc#sha256"/>
        <DigestValue>tSNfd+My+BfmzQxLC9EAQHv1RK/2+tNcci+9hfcJUEE=</DigestValue>
      </Reference>
      <Reference URI="/ppt/slideMasters/slideMaster1.xml?ContentType=application/vnd.openxmlformats-officedocument.presentationml.slideMaster+xml">
        <DigestMethod Algorithm="http://www.w3.org/2001/04/xmlenc#sha256"/>
        <DigestValue>vazImas9ynB0QMJmoTjmwRkPWs3MNkfgYVkNZODm1V8=</DigestValue>
      </Reference>
      <Reference URI="/ppt/slides/_rels/slide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4"/>
            <mdssi:RelationshipReference xmlns:mdssi="http://schemas.openxmlformats.org/package/2006/digital-signature" SourceId="rId3"/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  <mdssi:RelationshipReference xmlns:mdssi="http://schemas.openxmlformats.org/package/2006/digital-signature" SourceId="rId5"/>
          </Transform>
          <Transform Algorithm="http://www.w3.org/TR/2001/REC-xml-c14n-20010315"/>
        </Transforms>
        <DigestMethod Algorithm="http://www.w3.org/2001/04/xmlenc#sha256"/>
        <DigestValue>PbnSCRqKsN33sZ6TynzzxSZrVbo0rtZZByhQvbdlJSg=</DigestValue>
      </Reference>
      <Reference URI="/ppt/slides/_rels/slide2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  <mdssi:RelationshipReference xmlns:mdssi="http://schemas.openxmlformats.org/package/2006/digital-signature" SourceId="rId3"/>
            <mdssi:RelationshipReference xmlns:mdssi="http://schemas.openxmlformats.org/package/2006/digital-signature" SourceId="rId2"/>
          </Transform>
          <Transform Algorithm="http://www.w3.org/TR/2001/REC-xml-c14n-20010315"/>
        </Transforms>
        <DigestMethod Algorithm="http://www.w3.org/2001/04/xmlenc#sha256"/>
        <DigestValue>VQJgrPnN8sMaABQ8ap5FFLGeh90qOzvVLxLEmgUGHxk=</DigestValue>
      </Reference>
      <Reference URI="/ppt/slides/_rels/slide3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3"/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YGE6oh3XaqrcDZK/7y9K1Ymp+vuR2zc05SyqEO/Y9cc=</DigestValue>
      </Reference>
      <Reference URI="/ppt/slides/_rels/slide4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  <mdssi:RelationshipReference xmlns:mdssi="http://schemas.openxmlformats.org/package/2006/digital-signature" SourceId="rId2"/>
          </Transform>
          <Transform Algorithm="http://www.w3.org/TR/2001/REC-xml-c14n-20010315"/>
        </Transforms>
        <DigestMethod Algorithm="http://www.w3.org/2001/04/xmlenc#sha256"/>
        <DigestValue>y/xDQfzF1myeEqyEbw9BFoE5YFVvzuf9nVz6qPL8Y7I=</DigestValue>
      </Reference>
      <Reference URI="/ppt/slides/_rels/slide5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  <mdssi:RelationshipReference xmlns:mdssi="http://schemas.openxmlformats.org/package/2006/digital-signature" SourceId="rId3"/>
            <mdssi:RelationshipReference xmlns:mdssi="http://schemas.openxmlformats.org/package/2006/digital-signature" SourceId="rId2"/>
          </Transform>
          <Transform Algorithm="http://www.w3.org/TR/2001/REC-xml-c14n-20010315"/>
        </Transforms>
        <DigestMethod Algorithm="http://www.w3.org/2001/04/xmlenc#sha256"/>
        <DigestValue>6jAQw/ddS+uKvaV15HktI74vvTdnffbi6053I42MICw=</DigestValue>
      </Reference>
      <Reference URI="/ppt/slides/slide1.xml?ContentType=application/vnd.openxmlformats-officedocument.presentationml.slide+xml">
        <DigestMethod Algorithm="http://www.w3.org/2001/04/xmlenc#sha256"/>
        <DigestValue>DAAouAlA787rcGNNfM2Na+ApRosqo9Z9laIJSUlT/ws=</DigestValue>
      </Reference>
      <Reference URI="/ppt/slides/slide2.xml?ContentType=application/vnd.openxmlformats-officedocument.presentationml.slide+xml">
        <DigestMethod Algorithm="http://www.w3.org/2001/04/xmlenc#sha256"/>
        <DigestValue>ItoOHxATDI6By7w4m5h3EorcMu2voqPEhl26/JGMSuc=</DigestValue>
      </Reference>
      <Reference URI="/ppt/slides/slide3.xml?ContentType=application/vnd.openxmlformats-officedocument.presentationml.slide+xml">
        <DigestMethod Algorithm="http://www.w3.org/2001/04/xmlenc#sha256"/>
        <DigestValue>phWac333z6GWrCN3VG613wLF4TQezpuprH+T02YvWsw=</DigestValue>
      </Reference>
      <Reference URI="/ppt/slides/slide4.xml?ContentType=application/vnd.openxmlformats-officedocument.presentationml.slide+xml">
        <DigestMethod Algorithm="http://www.w3.org/2001/04/xmlenc#sha256"/>
        <DigestValue>+s93iMkHHjDn+rDr6NlpomU+c+PAJffoFOZ6ZgHQPso=</DigestValue>
      </Reference>
      <Reference URI="/ppt/slides/slide5.xml?ContentType=application/vnd.openxmlformats-officedocument.presentationml.slide+xml">
        <DigestMethod Algorithm="http://www.w3.org/2001/04/xmlenc#sha256"/>
        <DigestValue>YgA9Bm/IYsvEIdSDfVQrEtMTQptCTLCNKHv5QDFIszU=</DigestValue>
      </Reference>
      <Reference URI="/ppt/tableStyles.xml?ContentType=application/vnd.openxmlformats-officedocument.presentationml.tableStyles+xml">
        <DigestMethod Algorithm="http://www.w3.org/2001/04/xmlenc#sha256"/>
        <DigestValue>DnrAMlEzfsuvbIyhNhnbHK7aXJDE4yENRdbD9d9N4QM=</DigestValue>
      </Reference>
      <Reference URI="/ppt/theme/theme1.xml?ContentType=application/vnd.openxmlformats-officedocument.theme+xml">
        <DigestMethod Algorithm="http://www.w3.org/2001/04/xmlenc#sha256"/>
        <DigestValue>03Yn7Rpb2kD6M5zCEVxw214BnxsShza5KyZxgFMUNMY=</DigestValue>
      </Reference>
      <Reference URI="/ppt/viewProps.xml?ContentType=application/vnd.openxmlformats-officedocument.presentationml.viewProps+xml">
        <DigestMethod Algorithm="http://www.w3.org/2001/04/xmlenc#sha256"/>
        <DigestValue>nPI6si7npwa6NkE9L56WEUegpQ9fE6o8j3mCfEgeVh8=</DigestValue>
      </Reference>
    </Manifest>
    <SignatureProperties>
      <SignatureProperty Id="idSignatureTime" Target="#idPackageSignature">
        <mdssi:SignatureTime xmlns:mdssi="http://schemas.openxmlformats.org/package/2006/digital-signature">
          <mdssi:Format>YYYY-MM-DDThh:mm:ssTZD</mdssi:Format>
          <mdssi:Value>2023-12-20T22:45:36Z</mdssi:Value>
        </mdssi:SignatureTime>
      </SignatureProperty>
    </SignatureProperties>
  </Object>
  <Object Id="idOfficeObject">
    <SignatureProperties>
      <SignatureProperty Id="idOfficeV1Details" Target="#idPackageSignature">
        <SignatureInfoV1 xmlns="http://schemas.microsoft.com/office/2006/digsig">
          <SetupID/>
          <SignatureText/>
          <SignatureImage/>
          <SignatureComments>proof of origin and integrity</SignatureComments>
          <WindowsVersion>10.0</WindowsVersion>
          <OfficeVersion>16.0.17029/26</OfficeVersion>
          <ApplicationVersion>16.0.17029</ApplicationVersion>
          <Monitors>3</Monitors>
          <HorizontalResolution>1920</HorizontalResolution>
          <VerticalResolution>1080</VerticalResolution>
          <ColorDepth>32</ColorDepth>
          <SignatureProviderId>{00000000-0000-0000-0000-000000000000}</SignatureProviderId>
          <SignatureProviderUrl/>
          <SignatureProviderDetails>9</SignatureProviderDetails>
          <SignatureType>1</SignatureType>
        </SignatureInfoV1>
      </SignatureProperty>
    </SignatureProperties>
  </Object>
  <Object>
    <xd:QualifyingProperties xmlns:xd="http://uri.etsi.org/01903/v1.3.2#" Target="#idPackageSignature">
      <xd:SignedProperties Id="idSignedProperties">
        <xd:SignedSignatureProperties>
          <xd:SigningTime>2023-12-20T22:45:36Z</xd:SigningTime>
          <xd:SigningCertificate>
            <xd:Cert>
              <xd:CertDigest>
                <DigestMethod Algorithm="http://www.w3.org/2001/04/xmlenc#sha256"/>
                <DigestValue>QuQ8btVgy0KSE9P+ltf6nJjWhxVi8Nbt3U+YEW7pGy4=</DigestValue>
              </xd:CertDigest>
              <xd:IssuerSerial>
                <X509IssuerName>CN=Sectigo RSA Code Signing CA, O=Sectigo Limited, L=Salford, S=Greater Manchester, C=GB</X509IssuerName>
                <X509SerialNumber>269592022389001953458136135603903816894</X509SerialNumber>
              </xd:IssuerSerial>
            </xd:Cert>
          </xd:SigningCertificate>
          <xd:SignaturePolicyIdentifier>
            <xd:SignaturePolicyImplied/>
          </xd:SignaturePolicyIdentifier>
        </xd:SignedSignatureProperties>
        <xd:SignedDataObjectProperties>
          <xd:CommitmentTypeIndication>
            <xd:CommitmentTypeId>
              <xd:Identifier>http://uri.etsi.org/01903/v1.2.2#ProofOfOrigin</xd:Identifier>
              <xd:Description>Created and approved this document</xd:Description>
            </xd:CommitmentTypeId>
            <xd:AllSignedDataObjects/>
            <xd:CommitmentTypeQualifiers>
              <xd:CommitmentTypeQualifier>proof of origin and integrity</xd:CommitmentTypeQualifier>
            </xd:CommitmentTypeQualifiers>
          </xd:CommitmentTypeIndication>
        </xd:SignedDataObjectProperties>
      </xd:SignedProperties>
      <xd:UnsignedProperties>
        <xd:UnsignedSignatureProperties>
          <xd:CertificateValues>
            <xd:EncapsulatedX509Certificate>MIIF9TCCA92gAwIBAgIQHaJIMG+bJhjQguCWfTPTajANBgkqhkiG9w0BAQwFADCBiDELMAkGA1UEBhMCVVMxEzARBgNVBAgTCk5ldyBKZXJzZXkxFDASBgNVBAcTC0plcnNleSBDaXR5MR4wHAYDVQQKExVUaGUgVVNFUlRSVVNUIE5ldHdvcmsxLjAsBgNVBAMTJVVTRVJUcnVzdCBSU0EgQ2VydGlmaWNhdGlvbiBBdXRob3JpdHkwHhcNMTgxMTAyMDAwMDAwWhcNMzAxMjMxMjM1OTU5WjB8MQswCQYDVQQGEwJHQjEbMBkGA1UECBMSR3JlYXRlciBNYW5jaGVzdGVyMRAwDgYDVQQHEwdTYWxmb3JkMRgwFgYDVQQKEw9TZWN0aWdvIExpbWl0ZWQxJDAiBgNVBAMTG1NlY3RpZ28gUlNBIENvZGUgU2lnbmluZyBDQTCCASIwDQYJKoZIhvcNAQEBBQADggEPADCCAQoCggEBAIYijTKFehifSfCWL2MIHi3cfJ8Uz+MmtiVmKUCGVEZ0MWLFEO2yhyemmcuVMMBW9aR1xqkOUGKlUZEQauBLYq798PgYrKf/7i4zIPoMGYmobHutAMNhodxpZW0fbieW15dRhqb0J+V8aouVHltg1X7XFpKcAC9o95ftanK+ODtj3o+/bkxBXRIgCFnoOc2P0tbPBrRXBbZOoT5Xax+YvMRi1hsLjcdmG0qfnYHEckC14l/vC0X/o84Xpi1VsLewvFRqnbyNVlPG8Lp5UEks9wO5/i9lNfIi6iwHr0bZ+UYc3Ix8cSjz/qfGFN1VkW6KEQ3fBiSVfQ+noXw62oY1YdMCAwEAAaOCAWQwggFgMB8GA1UdIwQYMBaAFFN5v1qqK0rPVIDh2JvAnfKyA2bLMB0GA1UdDgQWBBQO4TqoUzox1Yq+wbutZxoDha00DjAOBgNVHQ8BAf8EBAMCAYYwEgYDVR0TAQH/BAgwBgEB/wIBADAdBgNVHSUEFjAUBggrBgEFBQcDAwYIKwYBBQUHAwgwEQYDVR0gBAowCDAGBgRVHSAAMFAGA1UdHwRJMEcwRaBDoEGGP2h0dHA6Ly9jcmwudXNlcnRydXN0LmNvbS9VU0VSVHJ1c3RSU0FDZXJ0aWZpY2F0aW9uQXV0aG9yaXR5LmNybDB2BggrBgEFBQcBAQRqMGgwPwYIKwYBBQUHMAKGM2h0dHA6Ly9jcnQudXNlcnRydXN0LmNvbS9VU0VSVHJ1c3RSU0FBZGRUcnVzdENBLmNydDAlBggrBgEFBQcwAYYZaHR0cDovL29jc3AudXNlcnRydXN0LmNvbTANBgkqhkiG9w0BAQwFAAOCAgEATWNQ7Uc0SmGk295qKoyb8QAAHh1iezrXMsL2s+Bjs/thAIiaG20QBwRPvrjqiXgi6w9G7PNGXkBGiRL0C3danCpBOvzW9Ovn9xWVM8Ohgyi33i/klPeFM4MtSkBIv5rCT0qxjyT0s4E307dksKYjalloUkJf/wTr4XRleQj1qZPea3FAmZa6ePG5yOLDCBaxq2NayBWAbXReSnV+pbjDbLXP30p5h1zHQE1jNfYw08+1Cg4LBH+gS667o6XQhACTPlNdNKUANWlsvp8gJRANGftQkGG+OY96jk32nw4e/gdREmaDJhlIlc5KycF/8zoFm/lv34h/wCOe0h5DekUxwZxNqfBZslkZ6GqNKQQCd3xLS81wvjqyVVp4Pry7bwMQJXcVNIr5NsxDkuS6T/FikyglVyn7URnHoSVAaoRXxrKdsbwcCtp8Z359LukoTBh+xHsxQXGaSynsCz1XUNLK3f2eBVHlRHjdAd6xdZgNVCT98E7j4viDvXK6yz067vBeF5Jobchh+abxKgoLpbn0nu6YMgWFnuv5gynTxix9vTp3Los3QqBqgu07SqqUEKThDfgXxbZaeTMYkuO1dfih6Y4KJR7kHvGfWocj/5+kUZ77OYARzdu1xKeogG/lU9Tg46LC0lsa+jImLWpXcBw8pFguo/NbSwfcMlnzh6cabVg=</xd:EncapsulatedX509Certificate>
            <xd:EncapsulatedX509Certificate>MIIFgTCCBGmgAwIBAgIQOXJEOvkit1HX02wQ3TE1lTANBgkqhkiG9w0BAQwFADB7MQswCQYDVQQGEwJHQjEbMBkGA1UECAwSR3JlYXRlciBNYW5jaGVzdGVyMRAwDgYDVQQHDAdTYWxmb3JkMRowGAYDVQQKDBFDb21vZG8gQ0EgTGltaXRlZDEhMB8GA1UEAwwYQUFBIENlcnRpZmljYXRlIFNlcnZpY2VzMB4XDTE5MDMxMjAwMDAwMFoXDTI4MTIzMTIzNTk1OVowgYgxCzAJBgNVBAYTAlVTMRMwEQYDVQQIEwpOZXcgSmVyc2V5MRQwEgYDVQQHEwtKZXJzZXkgQ2l0eTEeMBwGA1UEChMVVGhlIFVTRVJUUlVTVCBOZXR3b3JrMS4wLAYDVQQDEyVVU0VSVHJ1c3QgUlNBIENlcnRpZmljYXRpb24gQXV0aG9yaXR5MIICIjANBgkqhkiG9w0BAQEFAAOCAg8AMIICCgKCAgEAgBJlFzYOw9sIs9CsVw127c0n00ytUINh4qogTQktZAnczomfzD2p7PbPwdzx07HWezcoEStH2jnGvDoZtF+mvX2do2NCtnbyqTsrkfjib9DsFiCQCT7i6HTJGLSR1GJk23+jBvGIGGqQIjy8/hPwhxR79uQfjtTkUcYRZ0YIUcuGFFQ/vDP+fmyc/xadGL1RjjWmp2bIcmfbIWax1Jt4A8BQOujM8Ny8nkz+rwWWNR9XWrf/zvk9tyy29lTdyOcSOk2uTIq3XJq0tyA9yn8iNK5+O2hmAUTnAU5GU5szYPeUvlM3kHND8zLDU+/bqv50TmnHa4xgk97Exwzf4TKuzJM7UXiVZ4vuPVb+DNBpDxsP8yUmazNt925H+nND5X4OpWaxKXwyhGNVicQNwZNUMBkTrNN9N6frXTpsNVzbQdcS2qlJC9/YgIoJk2KOtWbPJYjNhLixP6Q5D9kCnusSTJV882sFqV4Wg8y4Z+LoE53MW4LTTLPtW//e5XOsIzstAL81VXQJSdhJWBp/kjbmUZIO8yZ9HE0XvMnsQybQv0FfQKlERPSZ51eHnlAfV1SoPv10Yy+xUGUJ5lhCLkMaTLTwJUdZ+gQek9QmRkpQgbLevni3/GcV4clXhB4PY9bpYrrWX1Uu6lzGKAgEJTm4Diup8kyXHAc/DVL17e8vgg8CAwEAAaOB8jCB7zAfBgNVHSMEGDAWgBSgEQojPpbxB+zirynvgqV/0DCktDAdBgNVHQ4EFgQUU3m/WqorSs9UgOHYm8Cd8rIDZsswDgYDVR0PAQH/BAQDAgGGMA8GA1UdEwEB/wQFMAMBAf8wEQYDVR0gBAowCDAGBgRVHSAAMEMGA1UdHwQ8MDowOKA2oDSGMmh0dHA6Ly9jcmwuY29tb2RvY2EuY29tL0FBQUNlcnRpZmljYXRlU2VydmljZXMuY3JsMDQGCCsGAQUFBwEBBCgwJjAkBggrBgEFBQcwAYYYaHR0cDovL29jc3AuY29tb2RvY2EuY29tMA0GCSqGSIb3DQEBDAUAA4IBAQAYh1HcdCE9nIrgJ7cz0C7M7PDmy14R3iJvm3WOnnL+5Nb+qh+cli3vA0p+rvSNb3I8QzvAP+u431yqqcau8vzY7qN7Q/aGNnwU4M309z/+3ri0ivCRlv79Q2R+/czSAaF9ffgZGclCKxO/WIu6pKJmBHaIkU4MiRTOok3JMrO66BQavHHxW/BBC5gACiIDEOUMsfnNkjcZ7Tvx5Dq2+UUTJnWvu6rvP3t3O9LEApE9GQDTF1w52z97GA1FzZOFli9d31kWTz9RvdVFGD/tSo7oBmF0Ixa1DVBzJ0RHfxBdiSprhTEUxOipakyAvGp4z7h/jnZymQyd/teRCBaho1+V</xd:EncapsulatedX509Certificate>
            <xd:EncapsulatedX509Certificate>MIIEMjCCAxqgAwIBAgIBATANBgkqhkiG9w0BAQUFADB7MQswCQYDVQQGEwJHQjEbMBkGA1UECAwSR3JlYXRlciBNYW5jaGVzdGVyMRAwDgYDVQQHDAdTYWxmb3JkMRowGAYDVQQKDBFDb21vZG8gQ0EgTGltaXRlZDEhMB8GA1UEAwwYQUFBIENlcnRpZmljYXRlIFNlcnZpY2VzMB4XDTA0MDEwMTAwMDAwMFoXDTI4MTIzMTIzNTk1OVowezELMAkGA1UEBhMCR0IxGzAZBgNVBAgMEkdyZWF0ZXIgTWFuY2hlc3RlcjEQMA4GA1UEBwwHU2FsZm9yZDEaMBgGA1UECgwRQ29tb2RvIENBIExpbWl0ZWQxITAfBgNVBAMMGEFBQSBDZXJ0aWZpY2F0ZSBTZXJ2aWNlczCCASIwDQYJKoZIhvcNAQEBBQADggEPADCCAQoCggEBAL5AnfRu4ep2hxxNRUSOvkbIgwadwSr+GB+O5AL686tdUIoWMQuaBtDFcCLNSS1UY8y2bmhGC1Pqy0wkwLxyTurxFa70VJoSCsN6sjNg4tqJVfMiWPPe3M/vg4aijJRPn2jymJBGhCfHdr/jzDUsi14HZGWCwEiwqJH5YZ92IFCokcdmtet4YgNW8IoaE+oxox6gmf049vYnMlhvB/VruPsUK6+3qszWY19zjNoFmag4qMsXeDZRrOme9Hg6jc8P2ULimAyrL58OAd7vn5lJ8S3frHRNG5i1R8XlKdH5kBjHYpy+g8cmez6KJcfA3Z3mNWgQIJ2P2N7Sw4ScDV7oL8kCAwEAAaOBwDCBvTAdBgNVHQ4EFgQUoBEKIz6W8Qfs4q8p74Klf9AwpLQwDgYDVR0PAQH/BAQDAgEGMA8GA1UdEwEB/wQFMAMBAf8wewYDVR0fBHQwcjA4oDagNIYyaHR0cDovL2NybC5jb21vZG9jYS5jb20vQUFBQ2VydGlmaWNhdGVTZXJ2aWNlcy5jcmwwNqA0oDKGMGh0dHA6Ly9jcmwuY29tb2RvLm5ldC9BQUFDZXJ0aWZpY2F0ZVNlcnZpY2VzLmNybDANBgkqhkiG9w0BAQUFAAOCAQEACFb8AvCb6P+k+tZ7xkSAzk/ExfYAWMymtrwUSWgEdujm7l3sAg9g1o1QGE8mTgHj5rCl7r+8dFRBv/38ErjHT1r0iWAFf2C3BUrz9vHCv8S5dIa2LX1rzNLzRt0vxuBqw8M0Ayx9lt1awg6nCpnBBYurDC/zXDrPbDdVCYfeU0BsWO/8tqtlbgT2G9w84FoVxp7Z8VlIMCFlA2zs6SFz7JsDoeA3raAVGI/6ugLOpyypEBMs1OUIJqsil2D4kF501KKaU73yqWjgom7C12yxow+ev+to51byrvLjKzg6CYG1a4XXvi3tPxq3smPi9WIsgtRqAEFQ8TmDn5XpNpaYbg==</xd:EncapsulatedX509Certificate>
          </xd:CertificateValues>
        </xd:UnsignedSignatureProperties>
      </xd:UnsignedProperties>
    </xd:QualifyingProperties>
  </Object>
</Signatur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225</Words>
  <Application>Microsoft Office PowerPoint</Application>
  <PresentationFormat>Widescreen</PresentationFormat>
  <Paragraphs>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MD5 0ff2f312b039fa58480a776f36ca3870 *MSO-dlx_Tools-PPT.ppam 3a40339d110175dd811b4ea451b44030 *MSO-dlx_Tools-PPT_MarkupWorkflow.ppam 5509afb6ea19d2540b19342c58031364 *MSO-dlx_Tools-PPT_MasterFileTools-01.ppam ad266bc1b47a2a02fb2202c8a226184c *MSO-dlx_Tools-PPT_ShapeTools-01.ppam 12273a74675879eda557033250df3774 *MSO-dlx_Tools-PPT_TableTools-01.ppam  SHA1 291667caa9b03b1bb8483131e861978dcec321c9 *MSO-dlx_Tools-PPT.ppam dceb39a1191c4930cdbfb3a079fba9db2bce2f04 *MSO-dlx_Tools-PPT_MarkupWorkflow.ppam 920cf9e3680f8b6007bf4b4fe4a3286a04ae98e8 *MSO-dlx_Tools-PPT_MasterFileTools-01.ppam 3204abecb3dffaff8b58502e94e63bfa62c09e25 *MSO-dlx_Tools-PPT_ShapeTools-01.ppam 73631191c4ec570d2e462b3ad4332685d520fc46 *MSO-dlx_Tools-PPT_TableTools-01.ppam  SHA256 fd9b1b32820163e6d28a7f85822457a27c13350ab2269981931a856bbe58baff *MSO-dlx_Tools-PPT.ppam b4cc958d45ffbc5c03780291c3a0853768c90672671fb02c27df868720be0b8e *MSO-dlx_Tools-PPT_MarkupWorkflow.ppam 72360a0b82b7a3655823434e55754b545ef1e4cb11bd7867ee65b893d9534662 *MSO-dlx_Tools-PPT_MasterFileTools-01.ppam 616d9c573de99fd529ec23e620ac4df575c0c44d209659148f2dca6d98f3a734 *MSO-dlx_Tools-PPT_ShapeTools-01.ppam e63d9b11e26c44321d58cbeb3105582dea4a36fb67fe0d2a75be2e4e274ce9b0 *MSO-dlx_Tools-PPT_TableTools-01.ppam</vt:lpstr>
      <vt:lpstr>Signature</vt:lpstr>
      <vt:lpstr>INSTALLATION File &gt; Options &gt; Add-ins &gt; PowerPoint Add-ins :: Go</vt:lpstr>
      <vt:lpstr>Signatur</vt:lpstr>
      <vt:lpstr>INSTALLATION Datei &gt; Optionen &gt; Addins &gt; PowerPoint Addins :: Los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volker frank</dc:creator>
  <cp:lastModifiedBy>volker frank</cp:lastModifiedBy>
  <cp:revision>6</cp:revision>
  <dcterms:created xsi:type="dcterms:W3CDTF">2023-12-20T21:42:20Z</dcterms:created>
  <dcterms:modified xsi:type="dcterms:W3CDTF">2023-12-20T22:45:22Z</dcterms:modified>
</cp:coreProperties>
</file>